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ech vijay\Downloads\doc\do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" y="143046"/>
            <a:ext cx="972820" cy="97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ech vijay\Downloads\doc\d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" y="143046"/>
            <a:ext cx="972820" cy="97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ech vijay\Downloads\doc\d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" y="143046"/>
            <a:ext cx="972820" cy="97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ech vijay\Downloads\doc\d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" y="143046"/>
            <a:ext cx="972820" cy="97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ech vijay\Downloads\doc\d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" y="143046"/>
            <a:ext cx="972820" cy="97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ech vijay\Downloads\doc\d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" y="143046"/>
            <a:ext cx="972820" cy="97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ech vijay\Downloads\doc\d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" y="143046"/>
            <a:ext cx="972820" cy="97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tech vijay</cp:lastModifiedBy>
  <cp:revision>18</cp:revision>
  <dcterms:created xsi:type="dcterms:W3CDTF">2017-12-21T10:51:09Z</dcterms:created>
  <dcterms:modified xsi:type="dcterms:W3CDTF">2019-04-25T06:21:02Z</dcterms:modified>
</cp:coreProperties>
</file>