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ech vijay\Desktop\WCASET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ch vijay\Desktop\WCASE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ch vijay\Desktop\WCASE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ch vijay\Desktop\WCASE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ch vijay\Desktop\WCASE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ch vijay\Desktop\WCASE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ch vijay\Desktop\WCASE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087"/>
            <a:ext cx="807670" cy="8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 vijay</cp:lastModifiedBy>
  <cp:revision>19</cp:revision>
  <dcterms:created xsi:type="dcterms:W3CDTF">2017-12-21T10:51:09Z</dcterms:created>
  <dcterms:modified xsi:type="dcterms:W3CDTF">2019-05-08T06:03:32Z</dcterms:modified>
</cp:coreProperties>
</file>